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Fraunces Bold" charset="1" panose="00000000000000000000"/>
      <p:regular r:id="rId34"/>
    </p:embeddedFont>
    <p:embeddedFont>
      <p:font typeface="Josefin Sans" charset="1" panose="00000500000000000000"/>
      <p:regular r:id="rId35"/>
    </p:embeddedFont>
    <p:embeddedFont>
      <p:font typeface="Fraunces" charset="1" panose="00000000000000000000"/>
      <p:regular r:id="rId36"/>
    </p:embeddedFont>
    <p:embeddedFont>
      <p:font typeface="Libra Serif Modern Bold" charset="1" panose="02000803080000020004"/>
      <p:regular r:id="rId37"/>
    </p:embeddedFont>
    <p:embeddedFont>
      <p:font typeface="Noto Serif Bold" charset="1" panose="02020800060500020200"/>
      <p:regular r:id="rId38"/>
    </p:embeddedFont>
    <p:embeddedFont>
      <p:font typeface="Noto Serif" charset="1" panose="02020600060500020200"/>
      <p:regular r:id="rId39"/>
    </p:embeddedFont>
    <p:embeddedFont>
      <p:font typeface="Paytone One" charset="1" panose="00000500000000000000"/>
      <p:regular r:id="rId40"/>
    </p:embeddedFont>
    <p:embeddedFont>
      <p:font typeface="DejaVu Serif" charset="1" panose="02060603050605020204"/>
      <p:regular r:id="rId41"/>
    </p:embeddedFont>
    <p:embeddedFont>
      <p:font typeface="Noto Serif Display" charset="1" panose="02020502080505020204"/>
      <p:regular r:id="rId42"/>
    </p:embeddedFont>
    <p:embeddedFont>
      <p:font typeface="Noto Serif Display Bold" charset="1" panose="02020802080505020204"/>
      <p:regular r:id="rId43"/>
    </p:embeddedFont>
    <p:embeddedFont>
      <p:font typeface="DejaVu Serif Bold" charset="1" panose="02060803050605020204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998001" y="1952151"/>
            <a:ext cx="629199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519953" y="318303"/>
            <a:ext cx="2136875" cy="1709494"/>
          </a:xfrm>
          <a:custGeom>
            <a:avLst/>
            <a:gdLst/>
            <a:ahLst/>
            <a:cxnLst/>
            <a:rect r="r" b="b" t="t" l="l"/>
            <a:pathLst>
              <a:path h="1709494" w="2136875">
                <a:moveTo>
                  <a:pt x="0" y="0"/>
                </a:moveTo>
                <a:lnTo>
                  <a:pt x="2136875" y="0"/>
                </a:lnTo>
                <a:lnTo>
                  <a:pt x="2136875" y="1709493"/>
                </a:lnTo>
                <a:lnTo>
                  <a:pt x="0" y="170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939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97374" y="-105249"/>
            <a:ext cx="4610420" cy="4114800"/>
          </a:xfrm>
          <a:custGeom>
            <a:avLst/>
            <a:gdLst/>
            <a:ahLst/>
            <a:cxnLst/>
            <a:rect r="r" b="b" t="t" l="l"/>
            <a:pathLst>
              <a:path h="4114800" w="4610420">
                <a:moveTo>
                  <a:pt x="0" y="0"/>
                </a:moveTo>
                <a:lnTo>
                  <a:pt x="4610420" y="0"/>
                </a:lnTo>
                <a:lnTo>
                  <a:pt x="46104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919406">
            <a:off x="-442098" y="4766015"/>
            <a:ext cx="5924101" cy="5622510"/>
          </a:xfrm>
          <a:custGeom>
            <a:avLst/>
            <a:gdLst/>
            <a:ahLst/>
            <a:cxnLst/>
            <a:rect r="r" b="b" t="t" l="l"/>
            <a:pathLst>
              <a:path h="5622510" w="5924101">
                <a:moveTo>
                  <a:pt x="0" y="0"/>
                </a:moveTo>
                <a:lnTo>
                  <a:pt x="5924101" y="0"/>
                </a:lnTo>
                <a:lnTo>
                  <a:pt x="5924101" y="5622510"/>
                </a:lnTo>
                <a:lnTo>
                  <a:pt x="0" y="56225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91561" y="5379467"/>
            <a:ext cx="6816018" cy="4907533"/>
          </a:xfrm>
          <a:custGeom>
            <a:avLst/>
            <a:gdLst/>
            <a:ahLst/>
            <a:cxnLst/>
            <a:rect r="r" b="b" t="t" l="l"/>
            <a:pathLst>
              <a:path h="4907533" w="6816018">
                <a:moveTo>
                  <a:pt x="0" y="0"/>
                </a:moveTo>
                <a:lnTo>
                  <a:pt x="6816018" y="0"/>
                </a:lnTo>
                <a:lnTo>
                  <a:pt x="6816018" y="4907533"/>
                </a:lnTo>
                <a:lnTo>
                  <a:pt x="0" y="49075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90180" y="2990376"/>
            <a:ext cx="12707641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b="true" sz="7000" spc="-70">
                <a:solidFill>
                  <a:srgbClr val="FFFFFF"/>
                </a:solidFill>
                <a:latin typeface="Fraunces Bold"/>
                <a:ea typeface="Fraunces Bold"/>
                <a:cs typeface="Fraunces Bold"/>
                <a:sym typeface="Fraunces Bold"/>
              </a:rPr>
              <a:t>BÁO CÁO ĐỒ ÁN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98001" y="5990266"/>
            <a:ext cx="7886637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34"/>
              </a:lnSpc>
            </a:pPr>
            <a:r>
              <a:rPr lang="en-US" sz="2900" spc="2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GVHD: Đỗ Thị Hương Lan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16019" y="4084227"/>
            <a:ext cx="10455961" cy="523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3600" spc="-36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 Môn học: Lập trình mạng căn bản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16019" y="232578"/>
            <a:ext cx="10455961" cy="157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b="true">
                <a:solidFill>
                  <a:srgbClr val="FFFFFF"/>
                </a:solidFill>
                <a:latin typeface="Libra Serif Modern Bold"/>
                <a:ea typeface="Libra Serif Modern Bold"/>
                <a:cs typeface="Libra Serif Modern Bold"/>
                <a:sym typeface="Libra Serif Modern Bold"/>
              </a:rPr>
              <a:t>ĐẠI HỌC QUỐC GIA THÀNH PHỐ HỒ CHÍ MINH</a:t>
            </a:r>
          </a:p>
          <a:p>
            <a:pPr algn="ctr">
              <a:lnSpc>
                <a:spcPts val="4199"/>
              </a:lnSpc>
            </a:pPr>
            <a:r>
              <a:rPr lang="en-US" sz="2799" b="true">
                <a:solidFill>
                  <a:srgbClr val="FFFFFF"/>
                </a:solidFill>
                <a:latin typeface="Libra Serif Modern Bold"/>
                <a:ea typeface="Libra Serif Modern Bold"/>
                <a:cs typeface="Libra Serif Modern Bold"/>
                <a:sym typeface="Libra Serif Modern Bold"/>
              </a:rPr>
              <a:t>TRƯỜNG ĐẠI HỌC CÔNG NGHỆ THÔNG TIN</a:t>
            </a:r>
          </a:p>
          <a:p>
            <a:pPr algn="ctr">
              <a:lnSpc>
                <a:spcPts val="4199"/>
              </a:lnSpc>
            </a:pPr>
            <a:r>
              <a:rPr lang="en-US" sz="2799" b="true">
                <a:solidFill>
                  <a:srgbClr val="FFFFFF"/>
                </a:solidFill>
                <a:latin typeface="Libra Serif Modern Bold"/>
                <a:ea typeface="Libra Serif Modern Bold"/>
                <a:cs typeface="Libra Serif Modern Bold"/>
                <a:sym typeface="Libra Serif Modern Bold"/>
              </a:rPr>
              <a:t>KHOA MẠNG MÁY TÍNH VÀ TRUYỀN THÔNG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38297" y="4799872"/>
            <a:ext cx="13811405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9"/>
              </a:lnSpc>
            </a:pPr>
            <a:r>
              <a:rPr lang="en-US" b="true" sz="4499" spc="-44">
                <a:solidFill>
                  <a:srgbClr val="FFFFFF"/>
                </a:solidFill>
                <a:latin typeface="Fraunces Bold"/>
                <a:ea typeface="Fraunces Bold"/>
                <a:cs typeface="Fraunces Bold"/>
                <a:sym typeface="Fraunces Bold"/>
              </a:rPr>
              <a:t>Đề tài: Ứng dụng chỉnh sửa văn bản trực tuyến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00039" y="6551606"/>
            <a:ext cx="6827023" cy="1694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2"/>
              </a:lnSpc>
            </a:pPr>
            <a:r>
              <a:rPr lang="en-US" sz="2900" spc="2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Trần Thị Thùy Tiên - 23521588 </a:t>
            </a:r>
          </a:p>
          <a:p>
            <a:pPr algn="just">
              <a:lnSpc>
                <a:spcPts val="3332"/>
              </a:lnSpc>
            </a:pPr>
            <a:r>
              <a:rPr lang="en-US" sz="2900" spc="2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Nguyễn Duy Bảo Tường - 23521750</a:t>
            </a:r>
          </a:p>
          <a:p>
            <a:pPr algn="just">
              <a:lnSpc>
                <a:spcPts val="3332"/>
              </a:lnSpc>
            </a:pPr>
            <a:r>
              <a:rPr lang="en-US" sz="2900" spc="2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Nguyễn Nhật Nguyễn - 23521047</a:t>
            </a:r>
          </a:p>
          <a:p>
            <a:pPr algn="just">
              <a:lnSpc>
                <a:spcPts val="3334"/>
              </a:lnSpc>
            </a:pPr>
            <a:r>
              <a:rPr lang="en-US" sz="2900" spc="2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Ngô Mạnh Kiên - 23520799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84381" y="6456356"/>
            <a:ext cx="164639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spc="3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Nhóm 11: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69511" y="1237053"/>
            <a:ext cx="12548978" cy="8705853"/>
          </a:xfrm>
          <a:custGeom>
            <a:avLst/>
            <a:gdLst/>
            <a:ahLst/>
            <a:cxnLst/>
            <a:rect r="r" b="b" t="t" l="l"/>
            <a:pathLst>
              <a:path h="8705853" w="12548978">
                <a:moveTo>
                  <a:pt x="0" y="0"/>
                </a:moveTo>
                <a:lnTo>
                  <a:pt x="12548978" y="0"/>
                </a:lnTo>
                <a:lnTo>
                  <a:pt x="12548978" y="8705853"/>
                </a:lnTo>
                <a:lnTo>
                  <a:pt x="0" y="8705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83063" y="2098698"/>
            <a:ext cx="1396629" cy="533122"/>
            <a:chOff x="0" y="0"/>
            <a:chExt cx="367836" cy="140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7837" cy="140411"/>
            </a:xfrm>
            <a:custGeom>
              <a:avLst/>
              <a:gdLst/>
              <a:ahLst/>
              <a:cxnLst/>
              <a:rect r="r" b="b" t="t" l="l"/>
              <a:pathLst>
                <a:path h="140411" w="367837">
                  <a:moveTo>
                    <a:pt x="0" y="0"/>
                  </a:moveTo>
                  <a:lnTo>
                    <a:pt x="367837" y="0"/>
                  </a:lnTo>
                  <a:lnTo>
                    <a:pt x="367837" y="140411"/>
                  </a:lnTo>
                  <a:lnTo>
                    <a:pt x="0" y="1404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30505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67836" cy="216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902656" y="132080"/>
            <a:ext cx="648268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TẠO TÀI LIỆU MỚI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07242" y="1028700"/>
            <a:ext cx="12673517" cy="8760569"/>
          </a:xfrm>
          <a:custGeom>
            <a:avLst/>
            <a:gdLst/>
            <a:ahLst/>
            <a:cxnLst/>
            <a:rect r="r" b="b" t="t" l="l"/>
            <a:pathLst>
              <a:path h="8760569" w="12673517">
                <a:moveTo>
                  <a:pt x="0" y="0"/>
                </a:moveTo>
                <a:lnTo>
                  <a:pt x="12673516" y="0"/>
                </a:lnTo>
                <a:lnTo>
                  <a:pt x="12673516" y="8760569"/>
                </a:lnTo>
                <a:lnTo>
                  <a:pt x="0" y="8760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02656" y="132080"/>
            <a:ext cx="648268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TẠO TÀI LIỆU MỚI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394459" y="5909393"/>
            <a:ext cx="3536626" cy="401719"/>
            <a:chOff x="0" y="0"/>
            <a:chExt cx="931457" cy="1058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31457" cy="105802"/>
            </a:xfrm>
            <a:custGeom>
              <a:avLst/>
              <a:gdLst/>
              <a:ahLst/>
              <a:cxnLst/>
              <a:rect r="r" b="b" t="t" l="l"/>
              <a:pathLst>
                <a:path h="105802" w="931457">
                  <a:moveTo>
                    <a:pt x="0" y="0"/>
                  </a:moveTo>
                  <a:lnTo>
                    <a:pt x="931457" y="0"/>
                  </a:lnTo>
                  <a:lnTo>
                    <a:pt x="931457" y="105802"/>
                  </a:lnTo>
                  <a:lnTo>
                    <a:pt x="0" y="1058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30505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931457" cy="182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2325485" y="5143500"/>
            <a:ext cx="5068974" cy="1167612"/>
          </a:xfrm>
          <a:prstGeom prst="line">
            <a:avLst/>
          </a:prstGeom>
          <a:ln cap="flat" w="38100">
            <a:solidFill>
              <a:srgbClr val="E30505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214338" y="5342309"/>
            <a:ext cx="2111147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Người dùng nhập tên tài liệu muốn tạo mới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7872" y="1178875"/>
            <a:ext cx="4941734" cy="8812856"/>
          </a:xfrm>
          <a:custGeom>
            <a:avLst/>
            <a:gdLst/>
            <a:ahLst/>
            <a:cxnLst/>
            <a:rect r="r" b="b" t="t" l="l"/>
            <a:pathLst>
              <a:path h="8812856" w="4941734">
                <a:moveTo>
                  <a:pt x="0" y="0"/>
                </a:moveTo>
                <a:lnTo>
                  <a:pt x="4941735" y="0"/>
                </a:lnTo>
                <a:lnTo>
                  <a:pt x="4941735" y="8812856"/>
                </a:lnTo>
                <a:lnTo>
                  <a:pt x="0" y="8812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8456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325485" y="3205908"/>
            <a:ext cx="872893" cy="721505"/>
          </a:xfrm>
          <a:prstGeom prst="line">
            <a:avLst/>
          </a:prstGeom>
          <a:ln cap="flat" w="38100">
            <a:solidFill>
              <a:srgbClr val="E30505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" id="4"/>
          <p:cNvSpPr txBox="true"/>
          <p:nvPr/>
        </p:nvSpPr>
        <p:spPr>
          <a:xfrm rot="0">
            <a:off x="214338" y="2395121"/>
            <a:ext cx="2111147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Tên tài liệu vừa được tạo mới được cập nhật trong giao diện và danh sách file của người dùng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2325485" y="1921045"/>
            <a:ext cx="1147197" cy="1284864"/>
          </a:xfrm>
          <a:prstGeom prst="line">
            <a:avLst/>
          </a:prstGeom>
          <a:ln cap="flat" w="38100">
            <a:solidFill>
              <a:srgbClr val="E30505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945336" y="1921045"/>
            <a:ext cx="8880018" cy="1685743"/>
          </a:xfrm>
          <a:custGeom>
            <a:avLst/>
            <a:gdLst/>
            <a:ahLst/>
            <a:cxnLst/>
            <a:rect r="r" b="b" t="t" l="l"/>
            <a:pathLst>
              <a:path h="1685743" w="8880018">
                <a:moveTo>
                  <a:pt x="0" y="0"/>
                </a:moveTo>
                <a:lnTo>
                  <a:pt x="8880017" y="0"/>
                </a:lnTo>
                <a:lnTo>
                  <a:pt x="8880017" y="1685743"/>
                </a:lnTo>
                <a:lnTo>
                  <a:pt x="0" y="1685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45336" y="4055040"/>
            <a:ext cx="8880018" cy="2727277"/>
          </a:xfrm>
          <a:custGeom>
            <a:avLst/>
            <a:gdLst/>
            <a:ahLst/>
            <a:cxnLst/>
            <a:rect r="r" b="b" t="t" l="l"/>
            <a:pathLst>
              <a:path h="2727277" w="8880018">
                <a:moveTo>
                  <a:pt x="0" y="0"/>
                </a:moveTo>
                <a:lnTo>
                  <a:pt x="8880017" y="0"/>
                </a:lnTo>
                <a:lnTo>
                  <a:pt x="8880017" y="2727277"/>
                </a:lnTo>
                <a:lnTo>
                  <a:pt x="0" y="2727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4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902656" y="132080"/>
            <a:ext cx="648268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TẠO TÀI LIỆU MỚI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89180" y="7025016"/>
            <a:ext cx="7404822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Thông tin và nội dung của tài liệu được lưu vào các bảng tương ứng trong cơ sở dữ liệu</a:t>
            </a:r>
          </a:p>
        </p:txBody>
      </p:sp>
    </p:spTree>
  </p:cSld>
  <p:clrMapOvr>
    <a:masterClrMapping/>
  </p:clrMapOvr>
  <p:transition spd="fast">
    <p:circl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0627" y="1028700"/>
            <a:ext cx="12386745" cy="8562338"/>
          </a:xfrm>
          <a:custGeom>
            <a:avLst/>
            <a:gdLst/>
            <a:ahLst/>
            <a:cxnLst/>
            <a:rect r="r" b="b" t="t" l="l"/>
            <a:pathLst>
              <a:path h="8562338" w="12386745">
                <a:moveTo>
                  <a:pt x="0" y="0"/>
                </a:moveTo>
                <a:lnTo>
                  <a:pt x="12386746" y="0"/>
                </a:lnTo>
                <a:lnTo>
                  <a:pt x="12386746" y="8562338"/>
                </a:lnTo>
                <a:lnTo>
                  <a:pt x="0" y="8562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92986" y="132080"/>
            <a:ext cx="1410202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CÁC CHỨC NĂNG CHỈNH SỬA VĂN BẢN</a:t>
            </a:r>
          </a:p>
        </p:txBody>
      </p:sp>
    </p:spTree>
  </p:cSld>
  <p:clrMapOvr>
    <a:masterClrMapping/>
  </p:clrMapOvr>
  <p:transition spd="fast">
    <p:circl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898" y="3562906"/>
            <a:ext cx="17258203" cy="5871866"/>
            <a:chOff x="0" y="0"/>
            <a:chExt cx="23010937" cy="78291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26082" cy="7829154"/>
            </a:xfrm>
            <a:custGeom>
              <a:avLst/>
              <a:gdLst/>
              <a:ahLst/>
              <a:cxnLst/>
              <a:rect r="r" b="b" t="t" l="l"/>
              <a:pathLst>
                <a:path h="7829154" w="11326082">
                  <a:moveTo>
                    <a:pt x="0" y="0"/>
                  </a:moveTo>
                  <a:lnTo>
                    <a:pt x="11326082" y="0"/>
                  </a:lnTo>
                  <a:lnTo>
                    <a:pt x="11326082" y="7829154"/>
                  </a:lnTo>
                  <a:lnTo>
                    <a:pt x="0" y="7829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705300" y="0"/>
              <a:ext cx="11305638" cy="7829154"/>
            </a:xfrm>
            <a:custGeom>
              <a:avLst/>
              <a:gdLst/>
              <a:ahLst/>
              <a:cxnLst/>
              <a:rect r="r" b="b" t="t" l="l"/>
              <a:pathLst>
                <a:path h="7829154" w="11305638">
                  <a:moveTo>
                    <a:pt x="0" y="0"/>
                  </a:moveTo>
                  <a:lnTo>
                    <a:pt x="11305637" y="0"/>
                  </a:lnTo>
                  <a:lnTo>
                    <a:pt x="11305637" y="7829154"/>
                  </a:lnTo>
                  <a:lnTo>
                    <a:pt x="0" y="7829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092986" y="132080"/>
            <a:ext cx="1410202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CÁC CHỨC NĂNG CHỈNH SỬA VĂN BẢN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32132" y="2485986"/>
            <a:ext cx="42132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Chỉnh sửa kiểu chữ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04403" y="2485986"/>
            <a:ext cx="560678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Chỉnh sửa kích thước chữ</a:t>
            </a:r>
          </a:p>
        </p:txBody>
      </p:sp>
    </p:spTree>
  </p:cSld>
  <p:clrMapOvr>
    <a:masterClrMapping/>
  </p:clrMapOvr>
  <p:transition spd="fast">
    <p:circl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0797" y="1384896"/>
            <a:ext cx="11943568" cy="8226133"/>
          </a:xfrm>
          <a:custGeom>
            <a:avLst/>
            <a:gdLst/>
            <a:ahLst/>
            <a:cxnLst/>
            <a:rect r="r" b="b" t="t" l="l"/>
            <a:pathLst>
              <a:path h="8226133" w="11943568">
                <a:moveTo>
                  <a:pt x="0" y="0"/>
                </a:moveTo>
                <a:lnTo>
                  <a:pt x="11943568" y="0"/>
                </a:lnTo>
                <a:lnTo>
                  <a:pt x="11943568" y="8226133"/>
                </a:lnTo>
                <a:lnTo>
                  <a:pt x="0" y="8226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92986" y="132080"/>
            <a:ext cx="1410202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CÁC CHỨC NĂNG CHỈNH SỬA VĂN BẢN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39978" y="2914782"/>
            <a:ext cx="5316619" cy="507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Các chức năng:</a:t>
            </a:r>
          </a:p>
          <a:p>
            <a:pPr algn="l" marL="734059" indent="-367030" lvl="1">
              <a:lnSpc>
                <a:spcPts val="509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In đậm, in nghiêng, gạch chân đoạn văn</a:t>
            </a:r>
          </a:p>
          <a:p>
            <a:pPr algn="l" marL="734059" indent="-367030" lvl="1">
              <a:lnSpc>
                <a:spcPts val="509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Đổi màu, highlight đoạn văn </a:t>
            </a:r>
          </a:p>
          <a:p>
            <a:pPr algn="l" marL="734059" indent="-367030" lvl="1">
              <a:lnSpc>
                <a:spcPts val="509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Căn chỉnh lề</a:t>
            </a:r>
          </a:p>
          <a:p>
            <a:pPr algn="l" marL="734059" indent="-367030" lvl="1">
              <a:lnSpc>
                <a:spcPts val="509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Điều chỉnh khoảng cách các dòng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278324" y="2230101"/>
            <a:ext cx="4569080" cy="476806"/>
            <a:chOff x="0" y="0"/>
            <a:chExt cx="1203379" cy="1255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3379" cy="125579"/>
            </a:xfrm>
            <a:custGeom>
              <a:avLst/>
              <a:gdLst/>
              <a:ahLst/>
              <a:cxnLst/>
              <a:rect r="r" b="b" t="t" l="l"/>
              <a:pathLst>
                <a:path h="125579" w="1203379">
                  <a:moveTo>
                    <a:pt x="0" y="0"/>
                  </a:moveTo>
                  <a:lnTo>
                    <a:pt x="1203379" y="0"/>
                  </a:lnTo>
                  <a:lnTo>
                    <a:pt x="1203379" y="125579"/>
                  </a:lnTo>
                  <a:lnTo>
                    <a:pt x="0" y="1255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30505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203379" cy="201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2034" y="1028700"/>
            <a:ext cx="11963975" cy="8300008"/>
          </a:xfrm>
          <a:custGeom>
            <a:avLst/>
            <a:gdLst/>
            <a:ahLst/>
            <a:cxnLst/>
            <a:rect r="r" b="b" t="t" l="l"/>
            <a:pathLst>
              <a:path h="8300008" w="11963975">
                <a:moveTo>
                  <a:pt x="0" y="0"/>
                </a:moveTo>
                <a:lnTo>
                  <a:pt x="11963975" y="0"/>
                </a:lnTo>
                <a:lnTo>
                  <a:pt x="11963975" y="8300008"/>
                </a:lnTo>
                <a:lnTo>
                  <a:pt x="0" y="8300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92986" y="132080"/>
            <a:ext cx="1410202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CÁC CHỨC NĂNG CHỈNH SỬA VĂN BẢN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39978" y="2914782"/>
            <a:ext cx="5316619" cy="315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Các chức năng:</a:t>
            </a:r>
          </a:p>
          <a:p>
            <a:pPr algn="l" marL="734059" indent="-367030" lvl="1">
              <a:lnSpc>
                <a:spcPts val="509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Thêm hình ảnh vào văn bản</a:t>
            </a:r>
          </a:p>
          <a:p>
            <a:pPr algn="l" marL="734059" indent="-367030" lvl="1">
              <a:lnSpc>
                <a:spcPts val="509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Thêm bảng, chỉnh sửa bảng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899965" y="1878652"/>
            <a:ext cx="867262" cy="452818"/>
            <a:chOff x="0" y="0"/>
            <a:chExt cx="228415" cy="1192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8415" cy="119261"/>
            </a:xfrm>
            <a:custGeom>
              <a:avLst/>
              <a:gdLst/>
              <a:ahLst/>
              <a:cxnLst/>
              <a:rect r="r" b="b" t="t" l="l"/>
              <a:pathLst>
                <a:path h="119261" w="228415">
                  <a:moveTo>
                    <a:pt x="0" y="0"/>
                  </a:moveTo>
                  <a:lnTo>
                    <a:pt x="228415" y="0"/>
                  </a:lnTo>
                  <a:lnTo>
                    <a:pt x="228415" y="119261"/>
                  </a:lnTo>
                  <a:lnTo>
                    <a:pt x="0" y="1192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30505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28415" cy="1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8352" y="1028700"/>
            <a:ext cx="12078276" cy="8334011"/>
          </a:xfrm>
          <a:custGeom>
            <a:avLst/>
            <a:gdLst/>
            <a:ahLst/>
            <a:cxnLst/>
            <a:rect r="r" b="b" t="t" l="l"/>
            <a:pathLst>
              <a:path h="8334011" w="12078276">
                <a:moveTo>
                  <a:pt x="0" y="0"/>
                </a:moveTo>
                <a:lnTo>
                  <a:pt x="12078277" y="0"/>
                </a:lnTo>
                <a:lnTo>
                  <a:pt x="12078277" y="8334011"/>
                </a:lnTo>
                <a:lnTo>
                  <a:pt x="0" y="8334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92986" y="132080"/>
            <a:ext cx="1410202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CÁC CHỨC NĂNG CHỈNH SỬA VĂN BẢN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64890" y="4153728"/>
            <a:ext cx="4321708" cy="1242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Chèn đường dẫn vào văn bản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632069" y="1897424"/>
            <a:ext cx="379192" cy="452818"/>
            <a:chOff x="0" y="0"/>
            <a:chExt cx="99870" cy="1192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9870" cy="119261"/>
            </a:xfrm>
            <a:custGeom>
              <a:avLst/>
              <a:gdLst/>
              <a:ahLst/>
              <a:cxnLst/>
              <a:rect r="r" b="b" t="t" l="l"/>
              <a:pathLst>
                <a:path h="119261" w="99870">
                  <a:moveTo>
                    <a:pt x="0" y="0"/>
                  </a:moveTo>
                  <a:lnTo>
                    <a:pt x="99870" y="0"/>
                  </a:lnTo>
                  <a:lnTo>
                    <a:pt x="99870" y="119261"/>
                  </a:lnTo>
                  <a:lnTo>
                    <a:pt x="0" y="1192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30505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99870" cy="195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1959" y="2436811"/>
            <a:ext cx="12704082" cy="7146046"/>
          </a:xfrm>
          <a:custGeom>
            <a:avLst/>
            <a:gdLst/>
            <a:ahLst/>
            <a:cxnLst/>
            <a:rect r="r" b="b" t="t" l="l"/>
            <a:pathLst>
              <a:path h="7146046" w="12704082">
                <a:moveTo>
                  <a:pt x="0" y="0"/>
                </a:moveTo>
                <a:lnTo>
                  <a:pt x="12704082" y="0"/>
                </a:lnTo>
                <a:lnTo>
                  <a:pt x="12704082" y="7146046"/>
                </a:lnTo>
                <a:lnTo>
                  <a:pt x="0" y="7146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92986" y="132080"/>
            <a:ext cx="1410202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CÁC CHỨC NĂNG CHỈNH SỬA VĂN BẢN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39996" y="1616423"/>
            <a:ext cx="14008007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Điều hướng người dùng tới trang web được gắn link</a:t>
            </a:r>
          </a:p>
        </p:txBody>
      </p:sp>
    </p:spTree>
  </p:cSld>
  <p:clrMapOvr>
    <a:masterClrMapping/>
  </p:clrMapOvr>
  <p:transition spd="fast">
    <p:circl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5488" y="1028700"/>
            <a:ext cx="12613612" cy="8750693"/>
          </a:xfrm>
          <a:custGeom>
            <a:avLst/>
            <a:gdLst/>
            <a:ahLst/>
            <a:cxnLst/>
            <a:rect r="r" b="b" t="t" l="l"/>
            <a:pathLst>
              <a:path h="8750693" w="12613612">
                <a:moveTo>
                  <a:pt x="0" y="0"/>
                </a:moveTo>
                <a:lnTo>
                  <a:pt x="12613612" y="0"/>
                </a:lnTo>
                <a:lnTo>
                  <a:pt x="12613612" y="8750693"/>
                </a:lnTo>
                <a:lnTo>
                  <a:pt x="0" y="8750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92986" y="132080"/>
            <a:ext cx="1410202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CÁC CHỨC NĂNG CHỈNH SỬA VĂN BẢN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534538" y="2879407"/>
            <a:ext cx="3589604" cy="443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Chia sẻ tài liệu tới người dùng khác</a:t>
            </a:r>
          </a:p>
          <a:p>
            <a:pPr algn="just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Phân quyền cho người dùng (Xem / Chỉnh sửa)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608208" y="1878652"/>
            <a:ext cx="1111296" cy="565449"/>
            <a:chOff x="0" y="0"/>
            <a:chExt cx="292687" cy="1489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2687" cy="148925"/>
            </a:xfrm>
            <a:custGeom>
              <a:avLst/>
              <a:gdLst/>
              <a:ahLst/>
              <a:cxnLst/>
              <a:rect r="r" b="b" t="t" l="l"/>
              <a:pathLst>
                <a:path h="148925" w="292687">
                  <a:moveTo>
                    <a:pt x="0" y="0"/>
                  </a:moveTo>
                  <a:lnTo>
                    <a:pt x="292687" y="0"/>
                  </a:lnTo>
                  <a:lnTo>
                    <a:pt x="292687" y="148925"/>
                  </a:lnTo>
                  <a:lnTo>
                    <a:pt x="0" y="148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30505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92687" cy="225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84805" y="4665010"/>
            <a:ext cx="6325727" cy="5621990"/>
          </a:xfrm>
          <a:custGeom>
            <a:avLst/>
            <a:gdLst/>
            <a:ahLst/>
            <a:cxnLst/>
            <a:rect r="r" b="b" t="t" l="l"/>
            <a:pathLst>
              <a:path h="5621990" w="6325727">
                <a:moveTo>
                  <a:pt x="0" y="0"/>
                </a:moveTo>
                <a:lnTo>
                  <a:pt x="6325727" y="0"/>
                </a:lnTo>
                <a:lnTo>
                  <a:pt x="6325727" y="5621990"/>
                </a:lnTo>
                <a:lnTo>
                  <a:pt x="0" y="562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0838" y="6348490"/>
            <a:ext cx="3458683" cy="3458683"/>
          </a:xfrm>
          <a:custGeom>
            <a:avLst/>
            <a:gdLst/>
            <a:ahLst/>
            <a:cxnLst/>
            <a:rect r="r" b="b" t="t" l="l"/>
            <a:pathLst>
              <a:path h="3458683" w="3458683">
                <a:moveTo>
                  <a:pt x="0" y="0"/>
                </a:moveTo>
                <a:lnTo>
                  <a:pt x="3458683" y="0"/>
                </a:lnTo>
                <a:lnTo>
                  <a:pt x="3458683" y="3458683"/>
                </a:lnTo>
                <a:lnTo>
                  <a:pt x="0" y="3458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65648" y="2248958"/>
            <a:ext cx="14849617" cy="3164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6300"/>
              </a:lnSpc>
              <a:buAutoNum type="arabicPeriod" startAt="1"/>
            </a:pPr>
            <a:r>
              <a:rPr lang="en-US" b="true" sz="4200" spc="42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GIỚI THIỆU ĐỀ TÀI</a:t>
            </a:r>
          </a:p>
          <a:p>
            <a:pPr algn="l" marL="906780" indent="-453390" lvl="1">
              <a:lnSpc>
                <a:spcPts val="6300"/>
              </a:lnSpc>
              <a:buAutoNum type="arabicPeriod" startAt="1"/>
            </a:pPr>
            <a:r>
              <a:rPr lang="en-US" b="true" sz="4200" spc="42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PHÂN TÍCH ĐỒ ÁN</a:t>
            </a:r>
          </a:p>
          <a:p>
            <a:pPr algn="l" marL="906780" indent="-453390" lvl="1">
              <a:lnSpc>
                <a:spcPts val="6300"/>
              </a:lnSpc>
              <a:buAutoNum type="arabicPeriod" startAt="1"/>
            </a:pPr>
            <a:r>
              <a:rPr lang="en-US" b="true" sz="4200" spc="42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DEMO ĐỒ ÁN</a:t>
            </a:r>
          </a:p>
          <a:p>
            <a:pPr algn="l" marL="906780" indent="-453390" lvl="1">
              <a:lnSpc>
                <a:spcPts val="6300"/>
              </a:lnSpc>
              <a:buAutoNum type="arabicPeriod" startAt="1"/>
            </a:pPr>
            <a:r>
              <a:rPr lang="en-US" b="true" sz="4200" spc="42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KHẢ NĂNG PHÁT TRIỂN CỦA ĐỒ ÁN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90180" y="909830"/>
            <a:ext cx="12707641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b="true" sz="7000" spc="-70">
                <a:solidFill>
                  <a:srgbClr val="FFFFFF"/>
                </a:solidFill>
                <a:latin typeface="Fraunces Bold"/>
                <a:ea typeface="Fraunces Bold"/>
                <a:cs typeface="Fraunces Bold"/>
                <a:sym typeface="Fraunces Bold"/>
              </a:rPr>
              <a:t>NỘI DUNG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6891" y="1028700"/>
            <a:ext cx="12664616" cy="8786077"/>
          </a:xfrm>
          <a:custGeom>
            <a:avLst/>
            <a:gdLst/>
            <a:ahLst/>
            <a:cxnLst/>
            <a:rect r="r" b="b" t="t" l="l"/>
            <a:pathLst>
              <a:path h="8786077" w="12664616">
                <a:moveTo>
                  <a:pt x="0" y="0"/>
                </a:moveTo>
                <a:lnTo>
                  <a:pt x="12664616" y="0"/>
                </a:lnTo>
                <a:lnTo>
                  <a:pt x="12664616" y="8786077"/>
                </a:lnTo>
                <a:lnTo>
                  <a:pt x="0" y="8786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92986" y="132080"/>
            <a:ext cx="1410202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CÁC CHỨC NĂNG CHỈNH SỬA VĂN BẢN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97345" y="3836670"/>
            <a:ext cx="4096445" cy="251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9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Người dùng “1” đã nhận được file từ người dùng “abc” và có thể chỉnh sửa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81690" y="3793385"/>
            <a:ext cx="2969714" cy="565449"/>
            <a:chOff x="0" y="0"/>
            <a:chExt cx="782147" cy="1489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82147" cy="148925"/>
            </a:xfrm>
            <a:custGeom>
              <a:avLst/>
              <a:gdLst/>
              <a:ahLst/>
              <a:cxnLst/>
              <a:rect r="r" b="b" t="t" l="l"/>
              <a:pathLst>
                <a:path h="148925" w="782147">
                  <a:moveTo>
                    <a:pt x="0" y="0"/>
                  </a:moveTo>
                  <a:lnTo>
                    <a:pt x="782147" y="0"/>
                  </a:lnTo>
                  <a:lnTo>
                    <a:pt x="782147" y="148925"/>
                  </a:lnTo>
                  <a:lnTo>
                    <a:pt x="0" y="148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30505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782147" cy="225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865925" y="1371811"/>
            <a:ext cx="829718" cy="415274"/>
            <a:chOff x="0" y="0"/>
            <a:chExt cx="218527" cy="1093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527" cy="109373"/>
            </a:xfrm>
            <a:custGeom>
              <a:avLst/>
              <a:gdLst/>
              <a:ahLst/>
              <a:cxnLst/>
              <a:rect r="r" b="b" t="t" l="l"/>
              <a:pathLst>
                <a:path h="109373" w="218527">
                  <a:moveTo>
                    <a:pt x="0" y="0"/>
                  </a:moveTo>
                  <a:lnTo>
                    <a:pt x="218527" y="0"/>
                  </a:lnTo>
                  <a:lnTo>
                    <a:pt x="218527" y="109373"/>
                  </a:lnTo>
                  <a:lnTo>
                    <a:pt x="0" y="109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30505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18527" cy="185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8165" y="1028700"/>
            <a:ext cx="12898221" cy="8883649"/>
          </a:xfrm>
          <a:custGeom>
            <a:avLst/>
            <a:gdLst/>
            <a:ahLst/>
            <a:cxnLst/>
            <a:rect r="r" b="b" t="t" l="l"/>
            <a:pathLst>
              <a:path h="8883649" w="12898221">
                <a:moveTo>
                  <a:pt x="0" y="0"/>
                </a:moveTo>
                <a:lnTo>
                  <a:pt x="12898221" y="0"/>
                </a:lnTo>
                <a:lnTo>
                  <a:pt x="12898221" y="8883649"/>
                </a:lnTo>
                <a:lnTo>
                  <a:pt x="0" y="8883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78557" y="1934967"/>
            <a:ext cx="1374103" cy="434046"/>
            <a:chOff x="0" y="0"/>
            <a:chExt cx="361904" cy="114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04" cy="114317"/>
            </a:xfrm>
            <a:custGeom>
              <a:avLst/>
              <a:gdLst/>
              <a:ahLst/>
              <a:cxnLst/>
              <a:rect r="r" b="b" t="t" l="l"/>
              <a:pathLst>
                <a:path h="114317" w="361904">
                  <a:moveTo>
                    <a:pt x="0" y="0"/>
                  </a:moveTo>
                  <a:lnTo>
                    <a:pt x="361904" y="0"/>
                  </a:lnTo>
                  <a:lnTo>
                    <a:pt x="361904" y="114317"/>
                  </a:lnTo>
                  <a:lnTo>
                    <a:pt x="0" y="1143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30505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61904" cy="190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092986" y="132080"/>
            <a:ext cx="1410202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CÁC CHỨC NĂNG CHỈNH SỬA VĂN BẢN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72432" y="4084459"/>
            <a:ext cx="4096445" cy="1242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9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Chức năng lưu file dưới dạng PDF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12920906" y="2369014"/>
            <a:ext cx="951527" cy="2384101"/>
          </a:xfrm>
          <a:prstGeom prst="line">
            <a:avLst/>
          </a:prstGeom>
          <a:ln cap="flat" w="38100">
            <a:solidFill>
              <a:srgbClr val="E30505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H="true">
            <a:off x="8173841" y="4753114"/>
            <a:ext cx="5698592" cy="3099518"/>
          </a:xfrm>
          <a:prstGeom prst="line">
            <a:avLst/>
          </a:prstGeom>
          <a:ln cap="flat" w="38100">
            <a:solidFill>
              <a:srgbClr val="E30505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fast">
    <p:circl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1327" y="1420636"/>
            <a:ext cx="14705346" cy="8271757"/>
          </a:xfrm>
          <a:custGeom>
            <a:avLst/>
            <a:gdLst/>
            <a:ahLst/>
            <a:cxnLst/>
            <a:rect r="r" b="b" t="t" l="l"/>
            <a:pathLst>
              <a:path h="8271757" w="14705346">
                <a:moveTo>
                  <a:pt x="0" y="0"/>
                </a:moveTo>
                <a:lnTo>
                  <a:pt x="14705346" y="0"/>
                </a:lnTo>
                <a:lnTo>
                  <a:pt x="14705346" y="8271757"/>
                </a:lnTo>
                <a:lnTo>
                  <a:pt x="0" y="8271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92986" y="132080"/>
            <a:ext cx="1410202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CÁC CHỨC NĂNG CHỈNH SỬA VĂN BẢN</a:t>
            </a:r>
          </a:p>
        </p:txBody>
      </p:sp>
    </p:spTree>
  </p:cSld>
  <p:clrMapOvr>
    <a:masterClrMapping/>
  </p:clrMapOvr>
  <p:transition spd="fast">
    <p:circl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5793" y="1310157"/>
            <a:ext cx="10315355" cy="8729369"/>
          </a:xfrm>
          <a:custGeom>
            <a:avLst/>
            <a:gdLst/>
            <a:ahLst/>
            <a:cxnLst/>
            <a:rect r="r" b="b" t="t" l="l"/>
            <a:pathLst>
              <a:path h="8729369" w="10315355">
                <a:moveTo>
                  <a:pt x="0" y="0"/>
                </a:moveTo>
                <a:lnTo>
                  <a:pt x="10315356" y="0"/>
                </a:lnTo>
                <a:lnTo>
                  <a:pt x="10315356" y="8729369"/>
                </a:lnTo>
                <a:lnTo>
                  <a:pt x="0" y="8729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92986" y="132080"/>
            <a:ext cx="1410202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CÁC CHỨC NĂNG CHỈNH SỬA VĂN BẢN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69409" y="6721801"/>
            <a:ext cx="6010762" cy="884572"/>
            <a:chOff x="0" y="0"/>
            <a:chExt cx="1583081" cy="2329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83081" cy="232974"/>
            </a:xfrm>
            <a:custGeom>
              <a:avLst/>
              <a:gdLst/>
              <a:ahLst/>
              <a:cxnLst/>
              <a:rect r="r" b="b" t="t" l="l"/>
              <a:pathLst>
                <a:path h="232974" w="1583081">
                  <a:moveTo>
                    <a:pt x="0" y="0"/>
                  </a:moveTo>
                  <a:lnTo>
                    <a:pt x="1583081" y="0"/>
                  </a:lnTo>
                  <a:lnTo>
                    <a:pt x="1583081" y="232974"/>
                  </a:lnTo>
                  <a:lnTo>
                    <a:pt x="0" y="2329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30505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1583081" cy="309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398919" y="3369327"/>
            <a:ext cx="4096445" cy="3794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9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Nội dung trao đổi giữa Client - Server đã được mã hóa bằng phương pháp mã hóa đối xứng AES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7441737" y="5314332"/>
            <a:ext cx="4957182" cy="1849755"/>
          </a:xfrm>
          <a:prstGeom prst="line">
            <a:avLst/>
          </a:prstGeom>
          <a:ln cap="flat" w="38100">
            <a:solidFill>
              <a:srgbClr val="E30505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fast">
    <p:circl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01463"/>
            <a:ext cx="10979652" cy="3440917"/>
          </a:xfrm>
          <a:custGeom>
            <a:avLst/>
            <a:gdLst/>
            <a:ahLst/>
            <a:cxnLst/>
            <a:rect r="r" b="b" t="t" l="l"/>
            <a:pathLst>
              <a:path h="3440917" w="10979652">
                <a:moveTo>
                  <a:pt x="0" y="0"/>
                </a:moveTo>
                <a:lnTo>
                  <a:pt x="10979652" y="0"/>
                </a:lnTo>
                <a:lnTo>
                  <a:pt x="10979652" y="3440916"/>
                </a:lnTo>
                <a:lnTo>
                  <a:pt x="0" y="3440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537094"/>
            <a:ext cx="6541488" cy="2259533"/>
          </a:xfrm>
          <a:custGeom>
            <a:avLst/>
            <a:gdLst/>
            <a:ahLst/>
            <a:cxnLst/>
            <a:rect r="r" b="b" t="t" l="l"/>
            <a:pathLst>
              <a:path h="2259533" w="6541488">
                <a:moveTo>
                  <a:pt x="0" y="0"/>
                </a:moveTo>
                <a:lnTo>
                  <a:pt x="6541488" y="0"/>
                </a:lnTo>
                <a:lnTo>
                  <a:pt x="6541488" y="2259533"/>
                </a:lnTo>
                <a:lnTo>
                  <a:pt x="0" y="2259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342730"/>
            <a:ext cx="10979652" cy="1858989"/>
          </a:xfrm>
          <a:custGeom>
            <a:avLst/>
            <a:gdLst/>
            <a:ahLst/>
            <a:cxnLst/>
            <a:rect r="r" b="b" t="t" l="l"/>
            <a:pathLst>
              <a:path h="1858989" w="10979652">
                <a:moveTo>
                  <a:pt x="0" y="0"/>
                </a:moveTo>
                <a:lnTo>
                  <a:pt x="10979652" y="0"/>
                </a:lnTo>
                <a:lnTo>
                  <a:pt x="10979652" y="1858988"/>
                </a:lnTo>
                <a:lnTo>
                  <a:pt x="0" y="1858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92986" y="132080"/>
            <a:ext cx="1410202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CÁC CHỨC NĂNG CHỈNH SỬA VĂN BẢN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62855" y="3932484"/>
            <a:ext cx="4096445" cy="1880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9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Cơ sở dữ liệu trước khi tiến hành xóa tài liệu</a:t>
            </a:r>
          </a:p>
        </p:txBody>
      </p:sp>
    </p:spTree>
  </p:cSld>
  <p:clrMapOvr>
    <a:masterClrMapping/>
  </p:clrMapOvr>
  <p:transition spd="fast">
    <p:circl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9544" y="1604219"/>
            <a:ext cx="12028849" cy="7999185"/>
          </a:xfrm>
          <a:custGeom>
            <a:avLst/>
            <a:gdLst/>
            <a:ahLst/>
            <a:cxnLst/>
            <a:rect r="r" b="b" t="t" l="l"/>
            <a:pathLst>
              <a:path h="7999185" w="12028849">
                <a:moveTo>
                  <a:pt x="0" y="0"/>
                </a:moveTo>
                <a:lnTo>
                  <a:pt x="12028850" y="0"/>
                </a:lnTo>
                <a:lnTo>
                  <a:pt x="12028850" y="7999185"/>
                </a:lnTo>
                <a:lnTo>
                  <a:pt x="0" y="7999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79460" y="6262117"/>
            <a:ext cx="5176567" cy="2846008"/>
          </a:xfrm>
          <a:custGeom>
            <a:avLst/>
            <a:gdLst/>
            <a:ahLst/>
            <a:cxnLst/>
            <a:rect r="r" b="b" t="t" l="l"/>
            <a:pathLst>
              <a:path h="2846008" w="5176567">
                <a:moveTo>
                  <a:pt x="0" y="0"/>
                </a:moveTo>
                <a:lnTo>
                  <a:pt x="5176567" y="0"/>
                </a:lnTo>
                <a:lnTo>
                  <a:pt x="5176567" y="2846008"/>
                </a:lnTo>
                <a:lnTo>
                  <a:pt x="0" y="2846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166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92986" y="132080"/>
            <a:ext cx="1410202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CÁC CHỨC NĂNG CHỈNH SỬA VĂN BẢN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62855" y="3723576"/>
            <a:ext cx="4096445" cy="1880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9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Sau khi người dùng “1” xóa tài liệu (Hay thoát khỏi tài liệu)</a:t>
            </a:r>
          </a:p>
        </p:txBody>
      </p:sp>
    </p:spTree>
  </p:cSld>
  <p:clrMapOvr>
    <a:masterClrMapping/>
  </p:clrMapOvr>
  <p:transition spd="fast">
    <p:circl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66225" y="5566268"/>
            <a:ext cx="6086253" cy="1979269"/>
          </a:xfrm>
          <a:custGeom>
            <a:avLst/>
            <a:gdLst/>
            <a:ahLst/>
            <a:cxnLst/>
            <a:rect r="r" b="b" t="t" l="l"/>
            <a:pathLst>
              <a:path h="1979269" w="6086253">
                <a:moveTo>
                  <a:pt x="0" y="0"/>
                </a:moveTo>
                <a:lnTo>
                  <a:pt x="6086253" y="0"/>
                </a:lnTo>
                <a:lnTo>
                  <a:pt x="6086253" y="1979269"/>
                </a:lnTo>
                <a:lnTo>
                  <a:pt x="0" y="197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66225" y="7903589"/>
            <a:ext cx="6086253" cy="2105650"/>
          </a:xfrm>
          <a:custGeom>
            <a:avLst/>
            <a:gdLst/>
            <a:ahLst/>
            <a:cxnLst/>
            <a:rect r="r" b="b" t="t" l="l"/>
            <a:pathLst>
              <a:path h="2105650" w="6086253">
                <a:moveTo>
                  <a:pt x="0" y="0"/>
                </a:moveTo>
                <a:lnTo>
                  <a:pt x="6086253" y="0"/>
                </a:lnTo>
                <a:lnTo>
                  <a:pt x="6086253" y="2105650"/>
                </a:lnTo>
                <a:lnTo>
                  <a:pt x="0" y="2105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31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1684" y="3059460"/>
            <a:ext cx="10223774" cy="7079963"/>
          </a:xfrm>
          <a:custGeom>
            <a:avLst/>
            <a:gdLst/>
            <a:ahLst/>
            <a:cxnLst/>
            <a:rect r="r" b="b" t="t" l="l"/>
            <a:pathLst>
              <a:path h="7079963" w="10223774">
                <a:moveTo>
                  <a:pt x="0" y="0"/>
                </a:moveTo>
                <a:lnTo>
                  <a:pt x="10223774" y="0"/>
                </a:lnTo>
                <a:lnTo>
                  <a:pt x="10223774" y="7079963"/>
                </a:lnTo>
                <a:lnTo>
                  <a:pt x="0" y="7079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92986" y="132080"/>
            <a:ext cx="1410202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CÁC CHỨC NĂNG CHỈNH SỬA VĂN BẢN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61129" y="3263265"/>
            <a:ext cx="4096445" cy="1880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9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Sau khi người dùng “abc” - chủ sở hữu xóa tài liệu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9300" y="1675810"/>
            <a:ext cx="9108542" cy="1242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Cập nhật lại danh sách file, giao diện và cơ sở dữ liệu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2092986" y="2917870"/>
            <a:ext cx="3780585" cy="440645"/>
          </a:xfrm>
          <a:prstGeom prst="line">
            <a:avLst/>
          </a:prstGeom>
          <a:ln cap="flat" w="38100">
            <a:solidFill>
              <a:srgbClr val="E30505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H="true">
            <a:off x="2770999" y="2917870"/>
            <a:ext cx="3102572" cy="2225630"/>
          </a:xfrm>
          <a:prstGeom prst="line">
            <a:avLst/>
          </a:prstGeom>
          <a:ln cap="flat" w="38100">
            <a:solidFill>
              <a:srgbClr val="E30505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fast">
    <p:circl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6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76663" y="-2862637"/>
            <a:ext cx="20837636" cy="13310105"/>
          </a:xfrm>
          <a:custGeom>
            <a:avLst/>
            <a:gdLst/>
            <a:ahLst/>
            <a:cxnLst/>
            <a:rect r="r" b="b" t="t" l="l"/>
            <a:pathLst>
              <a:path h="13310105" w="20837636">
                <a:moveTo>
                  <a:pt x="0" y="0"/>
                </a:moveTo>
                <a:lnTo>
                  <a:pt x="20837636" y="0"/>
                </a:lnTo>
                <a:lnTo>
                  <a:pt x="20837636" y="13310105"/>
                </a:lnTo>
                <a:lnTo>
                  <a:pt x="0" y="1331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277" r="0" b="-28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4035" y="557239"/>
            <a:ext cx="3417564" cy="2899234"/>
          </a:xfrm>
          <a:custGeom>
            <a:avLst/>
            <a:gdLst/>
            <a:ahLst/>
            <a:cxnLst/>
            <a:rect r="r" b="b" t="t" l="l"/>
            <a:pathLst>
              <a:path h="2899234" w="3417564">
                <a:moveTo>
                  <a:pt x="0" y="0"/>
                </a:moveTo>
                <a:lnTo>
                  <a:pt x="3417564" y="0"/>
                </a:lnTo>
                <a:lnTo>
                  <a:pt x="3417564" y="2899233"/>
                </a:lnTo>
                <a:lnTo>
                  <a:pt x="0" y="2899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31453" y="5657441"/>
            <a:ext cx="6193391" cy="4629559"/>
          </a:xfrm>
          <a:custGeom>
            <a:avLst/>
            <a:gdLst/>
            <a:ahLst/>
            <a:cxnLst/>
            <a:rect r="r" b="b" t="t" l="l"/>
            <a:pathLst>
              <a:path h="4629559" w="6193391">
                <a:moveTo>
                  <a:pt x="0" y="0"/>
                </a:moveTo>
                <a:lnTo>
                  <a:pt x="6193390" y="0"/>
                </a:lnTo>
                <a:lnTo>
                  <a:pt x="6193390" y="4629559"/>
                </a:lnTo>
                <a:lnTo>
                  <a:pt x="0" y="4629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3417564" y="5751917"/>
            <a:ext cx="3842605" cy="3954332"/>
          </a:xfrm>
          <a:custGeom>
            <a:avLst/>
            <a:gdLst/>
            <a:ahLst/>
            <a:cxnLst/>
            <a:rect r="r" b="b" t="t" l="l"/>
            <a:pathLst>
              <a:path h="3954332" w="3842605">
                <a:moveTo>
                  <a:pt x="3842605" y="0"/>
                </a:moveTo>
                <a:lnTo>
                  <a:pt x="0" y="0"/>
                </a:lnTo>
                <a:lnTo>
                  <a:pt x="0" y="3954332"/>
                </a:lnTo>
                <a:lnTo>
                  <a:pt x="3842605" y="3954332"/>
                </a:lnTo>
                <a:lnTo>
                  <a:pt x="384260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95838" y="1001446"/>
            <a:ext cx="12263462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500"/>
              </a:lnSpc>
            </a:pPr>
            <a:r>
              <a:rPr lang="en-US" sz="7500" i="true" spc="825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DEMO CỦA ỨNG DỤNG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3456472"/>
            <a:ext cx="4240277" cy="0"/>
          </a:xfrm>
          <a:prstGeom prst="line">
            <a:avLst/>
          </a:prstGeom>
          <a:ln cap="flat" w="38100">
            <a:solidFill>
              <a:srgbClr val="017BC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circl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8D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517929" y="-87612"/>
            <a:ext cx="6791404" cy="10462224"/>
          </a:xfrm>
          <a:prstGeom prst="rect">
            <a:avLst/>
          </a:prstGeom>
          <a:solidFill>
            <a:srgbClr val="1E3653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3463466"/>
            <a:ext cx="10269544" cy="3389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2180918" y="5784524"/>
            <a:ext cx="5692786" cy="4502476"/>
          </a:xfrm>
          <a:custGeom>
            <a:avLst/>
            <a:gdLst/>
            <a:ahLst/>
            <a:cxnLst/>
            <a:rect r="r" b="b" t="t" l="l"/>
            <a:pathLst>
              <a:path h="4502476" w="5692786">
                <a:moveTo>
                  <a:pt x="0" y="0"/>
                </a:moveTo>
                <a:lnTo>
                  <a:pt x="5692786" y="0"/>
                </a:lnTo>
                <a:lnTo>
                  <a:pt x="5692786" y="4502476"/>
                </a:lnTo>
                <a:lnTo>
                  <a:pt x="0" y="4502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81167" y="4561571"/>
            <a:ext cx="3646402" cy="3646402"/>
          </a:xfrm>
          <a:custGeom>
            <a:avLst/>
            <a:gdLst/>
            <a:ahLst/>
            <a:cxnLst/>
            <a:rect r="r" b="b" t="t" l="l"/>
            <a:pathLst>
              <a:path h="3646402" w="3646402">
                <a:moveTo>
                  <a:pt x="0" y="0"/>
                </a:moveTo>
                <a:lnTo>
                  <a:pt x="3646402" y="0"/>
                </a:lnTo>
                <a:lnTo>
                  <a:pt x="3646402" y="3646402"/>
                </a:lnTo>
                <a:lnTo>
                  <a:pt x="0" y="3646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04875"/>
            <a:ext cx="10151335" cy="224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b="true" sz="6399" spc="703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KHẢ NĂNG PHÁT TRIỂN CỦA ĐỒ ÁN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40940" y="8036523"/>
            <a:ext cx="532685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DOCMINI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32259" y="1994112"/>
            <a:ext cx="6190104" cy="315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Xác thực người dùng bằng Email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Đổi mật khẩu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Hiển thị ngắt trang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Mã hóa đầu cuối</a:t>
            </a:r>
          </a:p>
        </p:txBody>
      </p:sp>
    </p:spTree>
  </p:cSld>
  <p:clrMapOvr>
    <a:masterClrMapping/>
  </p:clrMapOvr>
  <p:transition spd="fast">
    <p:circl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7358" y="7567039"/>
            <a:ext cx="3037127" cy="3125434"/>
          </a:xfrm>
          <a:custGeom>
            <a:avLst/>
            <a:gdLst/>
            <a:ahLst/>
            <a:cxnLst/>
            <a:rect r="r" b="b" t="t" l="l"/>
            <a:pathLst>
              <a:path h="3125434" w="3037127">
                <a:moveTo>
                  <a:pt x="0" y="0"/>
                </a:moveTo>
                <a:lnTo>
                  <a:pt x="3037127" y="0"/>
                </a:lnTo>
                <a:lnTo>
                  <a:pt x="3037127" y="3125434"/>
                </a:lnTo>
                <a:lnTo>
                  <a:pt x="0" y="3125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41617" y="2192256"/>
            <a:ext cx="11630941" cy="7457543"/>
          </a:xfrm>
          <a:custGeom>
            <a:avLst/>
            <a:gdLst/>
            <a:ahLst/>
            <a:cxnLst/>
            <a:rect r="r" b="b" t="t" l="l"/>
            <a:pathLst>
              <a:path h="7457543" w="11630941">
                <a:moveTo>
                  <a:pt x="0" y="0"/>
                </a:moveTo>
                <a:lnTo>
                  <a:pt x="11630941" y="0"/>
                </a:lnTo>
                <a:lnTo>
                  <a:pt x="11630941" y="7457543"/>
                </a:lnTo>
                <a:lnTo>
                  <a:pt x="0" y="7457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01" r="0" b="-400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698527">
            <a:off x="-56107" y="-21775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90180" y="909830"/>
            <a:ext cx="12707641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b="true" sz="7000" spc="-70">
                <a:solidFill>
                  <a:srgbClr val="FFFFFF"/>
                </a:solidFill>
                <a:latin typeface="Fraunces Bold"/>
                <a:ea typeface="Fraunces Bold"/>
                <a:cs typeface="Fraunces Bold"/>
                <a:sym typeface="Fraunces Bold"/>
              </a:rPr>
              <a:t>GIỚI THIỆU ĐỀ TÀI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6402" y="3646686"/>
            <a:ext cx="2669781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erif"/>
                <a:ea typeface="Noto Serif"/>
                <a:cs typeface="Noto Serif"/>
                <a:sym typeface="Noto Serif"/>
              </a:rPr>
              <a:t>Ứng dụng cho phép các người dùng soạn thảo, chỉnh sửa và chia sẻ văn bản, hình ảnh và bảng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8D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546582"/>
            <a:ext cx="18858879" cy="740418"/>
          </a:xfrm>
          <a:prstGeom prst="rect">
            <a:avLst/>
          </a:prstGeom>
          <a:solidFill>
            <a:srgbClr val="1E3653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079397" y="2034079"/>
            <a:ext cx="8129206" cy="6218843"/>
          </a:xfrm>
          <a:custGeom>
            <a:avLst/>
            <a:gdLst/>
            <a:ahLst/>
            <a:cxnLst/>
            <a:rect r="r" b="b" t="t" l="l"/>
            <a:pathLst>
              <a:path h="6218843" w="8129206">
                <a:moveTo>
                  <a:pt x="0" y="0"/>
                </a:moveTo>
                <a:lnTo>
                  <a:pt x="8129206" y="0"/>
                </a:lnTo>
                <a:lnTo>
                  <a:pt x="8129206" y="6218842"/>
                </a:lnTo>
                <a:lnTo>
                  <a:pt x="0" y="6218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817141" y="4000500"/>
            <a:ext cx="12653717" cy="1143000"/>
            <a:chOff x="0" y="0"/>
            <a:chExt cx="16871623" cy="15240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42875"/>
              <a:ext cx="8934401" cy="1666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00"/>
                </a:lnSpc>
              </a:pPr>
              <a:r>
                <a:rPr lang="en-US" sz="7500" i="true" spc="825">
                  <a:solidFill>
                    <a:srgbClr val="1E3653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PHÂN TÍCH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8412777" y="-142875"/>
              <a:ext cx="8458846" cy="1666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00"/>
                </a:lnSpc>
              </a:pPr>
              <a:r>
                <a:rPr lang="en-US" sz="7500" i="true" spc="825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ỨNG DỤNG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8D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5140" y="1781054"/>
            <a:ext cx="15848599" cy="7746003"/>
          </a:xfrm>
          <a:custGeom>
            <a:avLst/>
            <a:gdLst/>
            <a:ahLst/>
            <a:cxnLst/>
            <a:rect r="r" b="b" t="t" l="l"/>
            <a:pathLst>
              <a:path h="7746003" w="15848599">
                <a:moveTo>
                  <a:pt x="0" y="0"/>
                </a:moveTo>
                <a:lnTo>
                  <a:pt x="15848599" y="0"/>
                </a:lnTo>
                <a:lnTo>
                  <a:pt x="15848599" y="7746003"/>
                </a:lnTo>
                <a:lnTo>
                  <a:pt x="0" y="7746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02581" y="0"/>
            <a:ext cx="12653717" cy="1143000"/>
            <a:chOff x="0" y="0"/>
            <a:chExt cx="16871623" cy="15240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42875"/>
              <a:ext cx="8934401" cy="1666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00"/>
                </a:lnSpc>
              </a:pPr>
              <a:r>
                <a:rPr lang="en-US" sz="7500" i="true" spc="825">
                  <a:solidFill>
                    <a:srgbClr val="1E3653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PHÂN TÍCH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8412777" y="-142875"/>
              <a:ext cx="8458846" cy="1666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00"/>
                </a:lnSpc>
              </a:pPr>
              <a:r>
                <a:rPr lang="en-US" sz="7500" i="true" spc="825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ỨNG DỤNG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8D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25584" y="1323041"/>
            <a:ext cx="10207711" cy="8714833"/>
          </a:xfrm>
          <a:custGeom>
            <a:avLst/>
            <a:gdLst/>
            <a:ahLst/>
            <a:cxnLst/>
            <a:rect r="r" b="b" t="t" l="l"/>
            <a:pathLst>
              <a:path h="8714833" w="10207711">
                <a:moveTo>
                  <a:pt x="0" y="0"/>
                </a:moveTo>
                <a:lnTo>
                  <a:pt x="10207711" y="0"/>
                </a:lnTo>
                <a:lnTo>
                  <a:pt x="10207711" y="8714833"/>
                </a:lnTo>
                <a:lnTo>
                  <a:pt x="0" y="8714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02581" y="0"/>
            <a:ext cx="12653717" cy="1143000"/>
            <a:chOff x="0" y="0"/>
            <a:chExt cx="16871623" cy="15240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42875"/>
              <a:ext cx="8934401" cy="1666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00"/>
                </a:lnSpc>
              </a:pPr>
              <a:r>
                <a:rPr lang="en-US" sz="7500" i="true" spc="825">
                  <a:solidFill>
                    <a:srgbClr val="1E3653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PHÂN TÍCH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8412777" y="-142875"/>
              <a:ext cx="8458846" cy="1666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00"/>
                </a:lnSpc>
              </a:pPr>
              <a:r>
                <a:rPr lang="en-US" sz="7500" i="true" spc="825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ỨNG DỤNG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8D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66765" y="1482614"/>
            <a:ext cx="12925350" cy="8078344"/>
          </a:xfrm>
          <a:custGeom>
            <a:avLst/>
            <a:gdLst/>
            <a:ahLst/>
            <a:cxnLst/>
            <a:rect r="r" b="b" t="t" l="l"/>
            <a:pathLst>
              <a:path h="8078344" w="12925350">
                <a:moveTo>
                  <a:pt x="0" y="0"/>
                </a:moveTo>
                <a:lnTo>
                  <a:pt x="12925349" y="0"/>
                </a:lnTo>
                <a:lnTo>
                  <a:pt x="12925349" y="8078343"/>
                </a:lnTo>
                <a:lnTo>
                  <a:pt x="0" y="80783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02581" y="0"/>
            <a:ext cx="12653717" cy="1143000"/>
            <a:chOff x="0" y="0"/>
            <a:chExt cx="16871623" cy="15240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42875"/>
              <a:ext cx="8934401" cy="1666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00"/>
                </a:lnSpc>
              </a:pPr>
              <a:r>
                <a:rPr lang="en-US" sz="7500" i="true" spc="825">
                  <a:solidFill>
                    <a:srgbClr val="1E3653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PHÂN TÍCH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8412777" y="-142875"/>
              <a:ext cx="8458846" cy="1666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00"/>
                </a:lnSpc>
              </a:pPr>
              <a:r>
                <a:rPr lang="en-US" sz="7500" i="true" spc="825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ỨNG DỤNG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69047" y="1226114"/>
            <a:ext cx="5172876" cy="6018516"/>
          </a:xfrm>
          <a:custGeom>
            <a:avLst/>
            <a:gdLst/>
            <a:ahLst/>
            <a:cxnLst/>
            <a:rect r="r" b="b" t="t" l="l"/>
            <a:pathLst>
              <a:path h="6018516" w="5172876">
                <a:moveTo>
                  <a:pt x="0" y="0"/>
                </a:moveTo>
                <a:lnTo>
                  <a:pt x="5172876" y="0"/>
                </a:lnTo>
                <a:lnTo>
                  <a:pt x="5172876" y="6018515"/>
                </a:lnTo>
                <a:lnTo>
                  <a:pt x="0" y="6018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632069" y="1226114"/>
            <a:ext cx="5145983" cy="6018516"/>
          </a:xfrm>
          <a:custGeom>
            <a:avLst/>
            <a:gdLst/>
            <a:ahLst/>
            <a:cxnLst/>
            <a:rect r="r" b="b" t="t" l="l"/>
            <a:pathLst>
              <a:path h="6018516" w="5145983">
                <a:moveTo>
                  <a:pt x="0" y="0"/>
                </a:moveTo>
                <a:lnTo>
                  <a:pt x="5145983" y="0"/>
                </a:lnTo>
                <a:lnTo>
                  <a:pt x="5145983" y="6018515"/>
                </a:lnTo>
                <a:lnTo>
                  <a:pt x="0" y="6018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" t="0" r="-469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6944122" y="132080"/>
            <a:ext cx="4399756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ĐĂNG NHẬP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22790" y="7781992"/>
            <a:ext cx="8842420" cy="1707715"/>
          </a:xfrm>
          <a:custGeom>
            <a:avLst/>
            <a:gdLst/>
            <a:ahLst/>
            <a:cxnLst/>
            <a:rect r="r" b="b" t="t" l="l"/>
            <a:pathLst>
              <a:path h="1707715" w="8842420">
                <a:moveTo>
                  <a:pt x="0" y="0"/>
                </a:moveTo>
                <a:lnTo>
                  <a:pt x="8842420" y="0"/>
                </a:lnTo>
                <a:lnTo>
                  <a:pt x="8842420" y="1707715"/>
                </a:lnTo>
                <a:lnTo>
                  <a:pt x="0" y="1707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0778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3587" y="1423065"/>
            <a:ext cx="5416400" cy="6339194"/>
          </a:xfrm>
          <a:custGeom>
            <a:avLst/>
            <a:gdLst/>
            <a:ahLst/>
            <a:cxnLst/>
            <a:rect r="r" b="b" t="t" l="l"/>
            <a:pathLst>
              <a:path h="6339194" w="5416400">
                <a:moveTo>
                  <a:pt x="0" y="0"/>
                </a:moveTo>
                <a:lnTo>
                  <a:pt x="5416400" y="0"/>
                </a:lnTo>
                <a:lnTo>
                  <a:pt x="5416400" y="6339194"/>
                </a:lnTo>
                <a:lnTo>
                  <a:pt x="0" y="6339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326831" y="1423957"/>
            <a:ext cx="5477963" cy="6337409"/>
          </a:xfrm>
          <a:custGeom>
            <a:avLst/>
            <a:gdLst/>
            <a:ahLst/>
            <a:cxnLst/>
            <a:rect r="r" b="b" t="t" l="l"/>
            <a:pathLst>
              <a:path h="6337409" w="5477963">
                <a:moveTo>
                  <a:pt x="0" y="0"/>
                </a:moveTo>
                <a:lnTo>
                  <a:pt x="5477963" y="0"/>
                </a:lnTo>
                <a:lnTo>
                  <a:pt x="5477963" y="6337410"/>
                </a:lnTo>
                <a:lnTo>
                  <a:pt x="0" y="6337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073256" y="1420389"/>
            <a:ext cx="5451156" cy="6340978"/>
          </a:xfrm>
          <a:custGeom>
            <a:avLst/>
            <a:gdLst/>
            <a:ahLst/>
            <a:cxnLst/>
            <a:rect r="r" b="b" t="t" l="l"/>
            <a:pathLst>
              <a:path h="6340978" w="5451156">
                <a:moveTo>
                  <a:pt x="0" y="0"/>
                </a:moveTo>
                <a:lnTo>
                  <a:pt x="5451157" y="0"/>
                </a:lnTo>
                <a:lnTo>
                  <a:pt x="5451157" y="6340978"/>
                </a:lnTo>
                <a:lnTo>
                  <a:pt x="0" y="6340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126817" y="7963068"/>
            <a:ext cx="8034367" cy="2147222"/>
          </a:xfrm>
          <a:custGeom>
            <a:avLst/>
            <a:gdLst/>
            <a:ahLst/>
            <a:cxnLst/>
            <a:rect r="r" b="b" t="t" l="l"/>
            <a:pathLst>
              <a:path h="2147222" w="8034367">
                <a:moveTo>
                  <a:pt x="0" y="0"/>
                </a:moveTo>
                <a:lnTo>
                  <a:pt x="8034366" y="0"/>
                </a:lnTo>
                <a:lnTo>
                  <a:pt x="8034366" y="2147222"/>
                </a:lnTo>
                <a:lnTo>
                  <a:pt x="0" y="21472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386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16879" y="132080"/>
            <a:ext cx="3254243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ĐĂNG KÝ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60125" y="8456289"/>
            <a:ext cx="465825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CC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Mật khẩu đã bị mã hóa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12420322" y="9036679"/>
            <a:ext cx="3368930" cy="767633"/>
          </a:xfrm>
          <a:prstGeom prst="line">
            <a:avLst/>
          </a:prstGeom>
          <a:ln cap="flat" w="47625">
            <a:solidFill>
              <a:srgbClr val="FFCC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DAGacp4XS1k</dc:identifier>
  <dcterms:modified xsi:type="dcterms:W3CDTF">2011-08-01T06:04:30Z</dcterms:modified>
  <cp:revision>1</cp:revision>
  <dc:title>Đồ án NT106</dc:title>
</cp:coreProperties>
</file>